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19"/>
  </p:notesMasterIdLst>
  <p:handoutMasterIdLst>
    <p:handoutMasterId r:id="rId20"/>
  </p:handoutMasterIdLst>
  <p:sldIdLst>
    <p:sldId id="257" r:id="rId2"/>
    <p:sldId id="261" r:id="rId3"/>
    <p:sldId id="268" r:id="rId4"/>
    <p:sldId id="262" r:id="rId5"/>
    <p:sldId id="263" r:id="rId6"/>
    <p:sldId id="264" r:id="rId7"/>
    <p:sldId id="265" r:id="rId8"/>
    <p:sldId id="266" r:id="rId9"/>
    <p:sldId id="274" r:id="rId10"/>
    <p:sldId id="275" r:id="rId11"/>
    <p:sldId id="276" r:id="rId12"/>
    <p:sldId id="267" r:id="rId13"/>
    <p:sldId id="270" r:id="rId14"/>
    <p:sldId id="271" r:id="rId15"/>
    <p:sldId id="272" r:id="rId16"/>
    <p:sldId id="269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7F1"/>
    <a:srgbClr val="344529"/>
    <a:srgbClr val="2B3922"/>
    <a:srgbClr val="2E3722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95" d="100"/>
          <a:sy n="95" d="100"/>
        </p:scale>
        <p:origin x="3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" dirty="0"/>
            <a:t>Qu’est-ce Raman ?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49225C73-1633-42F1-AB3B-7CB183E5F8B8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" dirty="0"/>
            <a:t>Notre projet :</a:t>
          </a:r>
        </a:p>
        <a:p>
          <a:pPr rtl="0">
            <a:lnSpc>
              <a:spcPct val="100000"/>
            </a:lnSpc>
            <a:defRPr cap="all"/>
          </a:pPr>
          <a:r>
            <a:rPr lang="fr" dirty="0"/>
            <a:t>Plan 2d et 3d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1C383F32-22E8-4F62-A3E0-BDC3D5F48992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dirty="0"/>
            <a:t>Notre projet :</a:t>
          </a:r>
        </a:p>
        <a:p>
          <a:pPr rtl="0">
            <a:lnSpc>
              <a:spcPct val="100000"/>
            </a:lnSpc>
            <a:defRPr cap="all"/>
          </a:pPr>
          <a:r>
            <a:rPr lang="fr-FR" dirty="0">
              <a:highlight>
                <a:srgbClr val="FFFF00"/>
              </a:highlight>
            </a:rPr>
            <a:t>informations</a:t>
          </a:r>
          <a:endParaRPr lang="fr" dirty="0">
            <a:highlight>
              <a:srgbClr val="FFFF00"/>
            </a:highlight>
          </a:endParaRPr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en-US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dge 1 avec un remplissage uni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dge avec un remplissage uni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dge 3 avec un remplissage uni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44933" y="315499"/>
          <a:ext cx="1784250" cy="178425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25183" y="695749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74558" y="2655500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900" kern="1200" dirty="0"/>
            <a:t>Qu’est-ce Raman ?</a:t>
          </a:r>
        </a:p>
      </dsp:txBody>
      <dsp:txXfrm>
        <a:off x="74558" y="2655500"/>
        <a:ext cx="2925000" cy="720000"/>
      </dsp:txXfrm>
    </dsp:sp>
    <dsp:sp modelId="{BCD8CDD9-0C56-4401-ADB1-8B48DAB2C96F}">
      <dsp:nvSpPr>
        <dsp:cNvPr id="0" name=""/>
        <dsp:cNvSpPr/>
      </dsp:nvSpPr>
      <dsp:spPr>
        <a:xfrm>
          <a:off x="4081808" y="315499"/>
          <a:ext cx="1784250" cy="17842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462058" y="695749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11433" y="2655500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900" kern="1200" dirty="0"/>
            <a:t>Notre projet :</a:t>
          </a:r>
        </a:p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900" kern="1200" dirty="0"/>
            <a:t>Plan 2d et 3d</a:t>
          </a:r>
        </a:p>
      </dsp:txBody>
      <dsp:txXfrm>
        <a:off x="3511433" y="2655500"/>
        <a:ext cx="2925000" cy="720000"/>
      </dsp:txXfrm>
    </dsp:sp>
    <dsp:sp modelId="{FF93E135-77D6-48A0-8871-9BC93D705D06}">
      <dsp:nvSpPr>
        <dsp:cNvPr id="0" name=""/>
        <dsp:cNvSpPr/>
      </dsp:nvSpPr>
      <dsp:spPr>
        <a:xfrm>
          <a:off x="7518683" y="315499"/>
          <a:ext cx="1784250" cy="178425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7898933" y="695749"/>
          <a:ext cx="1023750" cy="1023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6948308" y="2655500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900" kern="1200" dirty="0"/>
            <a:t>Notre projet :</a:t>
          </a:r>
        </a:p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900" kern="1200" dirty="0">
              <a:highlight>
                <a:srgbClr val="FFFF00"/>
              </a:highlight>
            </a:rPr>
            <a:t>informations</a:t>
          </a:r>
          <a:endParaRPr lang="fr" sz="1900" kern="1200" dirty="0">
            <a:highlight>
              <a:srgbClr val="FFFF00"/>
            </a:highlight>
          </a:endParaRPr>
        </a:p>
      </dsp:txBody>
      <dsp:txXfrm>
        <a:off x="6948308" y="2655500"/>
        <a:ext cx="2925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541C455-0541-42CB-85F2-EF2EB726E407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gif>
</file>

<file path=ppt/media/image11.JPG>
</file>

<file path=ppt/media/image12.png>
</file>

<file path=ppt/media/image13.png>
</file>

<file path=ppt/media/image14.png>
</file>

<file path=ppt/media/image15.gif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39F4AB6-716B-4E95-AAD2-DB349D9AC9BA}" type="datetime1">
              <a:rPr lang="fr-FR" smtClean="0"/>
              <a:t>12/05/2021</a:t>
            </a:fld>
            <a:endParaRPr lang="en-US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"/>
              <a:t>Modifiez les styles du texte du masque</a:t>
            </a:r>
            <a:endParaRPr lang="en-US"/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B6331D-8BD5-4AF5-97EE-8FB3C79FE924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8674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0D9D58-8984-498B-A4DA-61EAC8A72DD8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4481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0D9D58-8984-498B-A4DA-61EAC8A72DD8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61075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0D9D58-8984-498B-A4DA-61EAC8A72DD8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6908863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0D9D58-8984-498B-A4DA-61EAC8A72DD8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403920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0D9D58-8984-498B-A4DA-61EAC8A72DD8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7774921"/>
      </p:ext>
    </p:extLst>
  </p:cSld>
  <p:clrMapOvr>
    <a:masterClrMapping/>
  </p:clrMapOvr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0D9D58-8984-498B-A4DA-61EAC8A72DD8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326144"/>
      </p:ext>
    </p:extLst>
  </p:cSld>
  <p:clrMapOvr>
    <a:masterClrMapping/>
  </p:clrMapOvr>
  <p:hf sldNum="0"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09D1B91-EF9C-42FB-BBE2-597FDE1B14D7}" type="datetime1">
              <a:rPr lang="fr-FR" smtClean="0"/>
              <a:t>12/05/2021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82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F733226-97BF-4FE9-8F44-80542C0EB53C}" type="datetime1">
              <a:rPr lang="fr-FR" smtClean="0"/>
              <a:t>12/05/2021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117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12/05/2021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60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0D9D58-8984-498B-A4DA-61EAC8A72DD8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028020"/>
      </p:ext>
    </p:extLst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2E52E25-1182-4E86-836C-7D703787597C}" type="datetime1">
              <a:rPr lang="fr-FR" smtClean="0"/>
              <a:t>12/05/2021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53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07B49E2-AD49-4B10-A213-CF194D4A25A3}" type="datetime1">
              <a:rPr lang="fr-FR" smtClean="0"/>
              <a:t>12/05/2021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853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0D9D58-8984-498B-A4DA-61EAC8A72DD8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09955"/>
      </p:ext>
    </p:extLst>
  </p:cSld>
  <p:clrMapOvr>
    <a:masterClrMapping/>
  </p:clrMapOvr>
  <p:hf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BD66AC7-6890-4F0E-B000-A39D822B7C00}" type="datetime1">
              <a:rPr lang="fr-FR" smtClean="0"/>
              <a:t>12/05/2021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939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7B0F5FB-B743-44F1-84BA-99C248DB6023}" type="datetime1">
              <a:rPr lang="fr-FR" smtClean="0"/>
              <a:t>12/05/2021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57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80E5F3D-7A62-48B1-A43E-C6091B37429D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698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020D9D58-8984-498B-A4DA-61EAC8A72DD8}" type="datetime1">
              <a:rPr lang="fr-FR" smtClean="0"/>
              <a:t>12/05/2021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1298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Zoom sur un logo&#10;&#10;Description générée automatiquement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fr" sz="4400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Spectrométrie Raman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1430122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fr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Baiverlin Nicolas</a:t>
            </a:r>
          </a:p>
          <a:p>
            <a:pPr rtl="0">
              <a:spcAft>
                <a:spcPts val="600"/>
              </a:spcAft>
            </a:pPr>
            <a:r>
              <a:rPr lang="fr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Meyer Simon</a:t>
            </a:r>
          </a:p>
          <a:p>
            <a:r>
              <a:rPr lang="fr-FR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Dierickx Anthony</a:t>
            </a:r>
          </a:p>
          <a:p>
            <a:pPr rtl="0">
              <a:spcAft>
                <a:spcPts val="600"/>
              </a:spcAft>
            </a:pPr>
            <a:endParaRPr lang="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2BA0E5-EAAD-4AD2-85D3-A6E53FD5C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4EBFBF-182E-4B65-BEEC-22CFBED15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917F72-2396-415C-96A0-5C9919979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12/05/2021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18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680BB3-F388-4DC0-AD89-740FDB65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C67651-29D3-4E93-AC7C-A56C4884D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33818C-4260-4FB9-AAD6-0FF5A6546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12/05/2021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62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797674-2968-419A-B078-6DBFACF3C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Estimation du coût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4DD1E3-E283-4647-BA9F-C0EF5A81B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2118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8CACA8-B783-4917-9364-7265D29FA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Risques Du spectromètre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F39871-EDDF-4C47-B69A-1FF5AD61D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8982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5D5CD8-5188-4C7A-AFE7-60F4A97FE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montage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68441B-7BD7-45CA-8DFC-D32577B49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7264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9539A5-A0FB-4152-9110-EE50762D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méthodologie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62DBBAFD-20A4-4320-A870-4879F8631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3" y="685800"/>
            <a:ext cx="8534400" cy="3614738"/>
          </a:xfrm>
        </p:spPr>
        <p:txBody>
          <a:bodyPr/>
          <a:lstStyle/>
          <a:p>
            <a:r>
              <a:rPr lang="fr-FR" dirty="0"/>
              <a:t>Organisation : </a:t>
            </a:r>
            <a:r>
              <a:rPr lang="fr-FR" dirty="0" err="1"/>
              <a:t>github</a:t>
            </a:r>
            <a:r>
              <a:rPr lang="fr-FR" dirty="0"/>
              <a:t>/points forts faibles</a:t>
            </a:r>
          </a:p>
          <a:p>
            <a:r>
              <a:rPr lang="fr-FR" dirty="0"/>
              <a:t>Étapes : recherches/ </a:t>
            </a:r>
            <a:r>
              <a:rPr lang="fr-FR" dirty="0" err="1"/>
              <a:t>selection</a:t>
            </a:r>
            <a:r>
              <a:rPr lang="fr-FR" dirty="0"/>
              <a:t> / ébauches / décisions</a:t>
            </a:r>
          </a:p>
        </p:txBody>
      </p:sp>
    </p:spTree>
    <p:extLst>
      <p:ext uri="{BB962C8B-B14F-4D97-AF65-F5344CB8AC3E}">
        <p14:creationId xmlns:p14="http://schemas.microsoft.com/office/powerpoint/2010/main" val="1592784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6684D2-52C9-4737-89A1-27EE42884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Conclusion (plan pour réalisation)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C3FA011-64A4-4066-951A-97E5BF5AF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7042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olographic 3d GIF">
            <a:extLst>
              <a:ext uri="{FF2B5EF4-FFF2-40B4-BE49-F238E27FC236}">
                <a16:creationId xmlns:a16="http://schemas.microsoft.com/office/drawing/2014/main" id="{9697B49C-7B2A-4E7A-8FCD-08D5708059F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4815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3BB66D0-B3F7-45F9-9F5E-CB538D059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553214"/>
            <a:ext cx="8534400" cy="1507067"/>
          </a:xfrm>
        </p:spPr>
        <p:txBody>
          <a:bodyPr/>
          <a:lstStyle/>
          <a:p>
            <a:pPr algn="ctr"/>
            <a:r>
              <a:rPr lang="fr-FR" dirty="0"/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4184382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658910"/>
            <a:ext cx="8534400" cy="1507067"/>
          </a:xfrm>
        </p:spPr>
        <p:txBody>
          <a:bodyPr rtlCol="0">
            <a:normAutofit/>
          </a:bodyPr>
          <a:lstStyle/>
          <a:p>
            <a:pPr algn="ctr" rtl="0"/>
            <a:r>
              <a:rPr lang="fr" dirty="0"/>
              <a:t>Sommaire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1588825"/>
              </p:ext>
            </p:extLst>
          </p:nvPr>
        </p:nvGraphicFramePr>
        <p:xfrm>
          <a:off x="324898" y="2181607"/>
          <a:ext cx="9947867" cy="3691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3F3AF6-A715-471F-AD3E-4A8F2B29D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491" y="5783791"/>
            <a:ext cx="8534400" cy="1507067"/>
          </a:xfrm>
        </p:spPr>
        <p:txBody>
          <a:bodyPr/>
          <a:lstStyle/>
          <a:p>
            <a:r>
              <a:rPr lang="fr-FR" dirty="0"/>
              <a:t>Qu’est-ce </a:t>
            </a:r>
            <a:r>
              <a:rPr lang="fr-FR" dirty="0" err="1"/>
              <a:t>raman</a:t>
            </a:r>
            <a:r>
              <a:rPr lang="fr-FR" dirty="0"/>
              <a:t> ?</a:t>
            </a:r>
          </a:p>
        </p:txBody>
      </p:sp>
      <p:pic>
        <p:nvPicPr>
          <p:cNvPr id="3" name="Raman Spectroscopy - the benefits">
            <a:hlinkClick r:id="" action="ppaction://media"/>
            <a:extLst>
              <a:ext uri="{FF2B5EF4-FFF2-40B4-BE49-F238E27FC236}">
                <a16:creationId xmlns:a16="http://schemas.microsoft.com/office/drawing/2014/main" id="{87DBBBAE-8EDD-4C4D-899F-350132D7F0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2491" y="154343"/>
            <a:ext cx="10698413" cy="601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242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BB8BA7-38E4-4E19-8E35-84F1E19EA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306462"/>
            <a:ext cx="9112931" cy="1507067"/>
          </a:xfrm>
        </p:spPr>
        <p:txBody>
          <a:bodyPr>
            <a:normAutofit/>
          </a:bodyPr>
          <a:lstStyle/>
          <a:p>
            <a:r>
              <a:rPr lang="fr-FR" dirty="0"/>
              <a:t>Qu’est-ce </a:t>
            </a:r>
            <a:r>
              <a:rPr lang="fr-FR" dirty="0" err="1"/>
              <a:t>raman</a:t>
            </a:r>
            <a:r>
              <a:rPr lang="fr-FR" dirty="0"/>
              <a:t> ? </a:t>
            </a:r>
            <a:br>
              <a:rPr lang="fr-FR" dirty="0"/>
            </a:br>
            <a:r>
              <a:rPr lang="fr-FR" sz="2700" dirty="0"/>
              <a:t>Le fonctionnement du spectromètre de </a:t>
            </a:r>
            <a:r>
              <a:rPr lang="fr-FR" sz="2700" dirty="0" err="1"/>
              <a:t>raman</a:t>
            </a:r>
            <a:r>
              <a:rPr lang="fr-FR" sz="2700" dirty="0"/>
              <a:t> </a:t>
            </a:r>
            <a:endParaRPr lang="fr-FR" dirty="0"/>
          </a:p>
        </p:txBody>
      </p:sp>
      <p:pic>
        <p:nvPicPr>
          <p:cNvPr id="8" name="Espace réservé du contenu 7" descr="Une image contenant texte, horloge, périphérique&#10;&#10;Description générée automatiquement">
            <a:extLst>
              <a:ext uri="{FF2B5EF4-FFF2-40B4-BE49-F238E27FC236}">
                <a16:creationId xmlns:a16="http://schemas.microsoft.com/office/drawing/2014/main" id="{226D9FB5-78D7-4E99-A77D-502765C869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237679"/>
            <a:ext cx="8781335" cy="4051993"/>
          </a:xfrm>
        </p:spPr>
      </p:pic>
    </p:spTree>
    <p:extLst>
      <p:ext uri="{BB962C8B-B14F-4D97-AF65-F5344CB8AC3E}">
        <p14:creationId xmlns:p14="http://schemas.microsoft.com/office/powerpoint/2010/main" val="453702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DAC456-82D8-4AE5-BA14-1B237303E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5030258"/>
            <a:ext cx="8534400" cy="1507067"/>
          </a:xfrm>
        </p:spPr>
        <p:txBody>
          <a:bodyPr>
            <a:normAutofit fontScale="90000"/>
          </a:bodyPr>
          <a:lstStyle/>
          <a:p>
            <a:r>
              <a:rPr lang="fr-FR" sz="4000" dirty="0"/>
              <a:t>Qu’est-ce </a:t>
            </a:r>
            <a:r>
              <a:rPr lang="fr-FR" sz="4000" dirty="0" err="1"/>
              <a:t>raman</a:t>
            </a:r>
            <a:r>
              <a:rPr lang="fr-FR" sz="4000" dirty="0"/>
              <a:t> ?</a:t>
            </a:r>
            <a:br>
              <a:rPr lang="fr-FR" dirty="0"/>
            </a:br>
            <a:r>
              <a:rPr lang="fr-FR" sz="3000" dirty="0"/>
              <a:t>L’élément utilisé et analysé</a:t>
            </a:r>
            <a:br>
              <a:rPr lang="fr-FR" dirty="0"/>
            </a:br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8D84C65-622C-4CE0-9CBC-4E2FFD48E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88" y="501677"/>
            <a:ext cx="7585459" cy="426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652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1D139F-25DF-4A2A-82EE-A9FE202CC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Qu’est-ce </a:t>
            </a:r>
            <a:r>
              <a:rPr lang="fr-FR" dirty="0" err="1"/>
              <a:t>raman</a:t>
            </a:r>
            <a:r>
              <a:rPr lang="fr-FR" dirty="0"/>
              <a:t> ?</a:t>
            </a:r>
            <a:br>
              <a:rPr lang="fr-FR" dirty="0"/>
            </a:br>
            <a:r>
              <a:rPr lang="fr-FR" sz="2700" dirty="0"/>
              <a:t>Diagramme de niveaux d’énergie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585A14B7-C98C-420A-AE04-A8141D2BF4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92" y="1806499"/>
            <a:ext cx="5679731" cy="2680833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206FA36-4EFB-4186-97A1-EA5624BD3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98" y="320674"/>
            <a:ext cx="5565333" cy="2680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35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F263FB7-9327-44BF-9D76-DBC598F8A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12/05/2021</a:t>
            </a:fld>
            <a:endParaRPr lang="en-US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7326F23-EA94-448E-AE82-83E1D12F9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332" y="0"/>
            <a:ext cx="10929668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1A68A52-8FAD-4FD6-A657-813683C7E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5693" y="3737986"/>
            <a:ext cx="2696307" cy="1474315"/>
          </a:xfrm>
        </p:spPr>
        <p:txBody>
          <a:bodyPr>
            <a:normAutofit/>
          </a:bodyPr>
          <a:lstStyle/>
          <a:p>
            <a:r>
              <a:rPr lang="fr-FR" sz="2800" dirty="0">
                <a:solidFill>
                  <a:schemeClr val="bg2"/>
                </a:solidFill>
              </a:rPr>
              <a:t>Notre projet</a:t>
            </a:r>
            <a:br>
              <a:rPr lang="fr-FR" sz="2800" dirty="0">
                <a:solidFill>
                  <a:schemeClr val="bg2"/>
                </a:solidFill>
              </a:rPr>
            </a:br>
            <a:r>
              <a:rPr lang="fr-FR" sz="2000" dirty="0">
                <a:solidFill>
                  <a:schemeClr val="bg2"/>
                </a:solidFill>
              </a:rPr>
              <a:t>Plan 2d</a:t>
            </a:r>
          </a:p>
        </p:txBody>
      </p:sp>
    </p:spTree>
    <p:extLst>
      <p:ext uri="{BB962C8B-B14F-4D97-AF65-F5344CB8AC3E}">
        <p14:creationId xmlns:p14="http://schemas.microsoft.com/office/powerpoint/2010/main" val="316438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FE0156-ABAD-44F7-933F-7CB82FB98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12/05/2021</a:t>
            </a:fld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8B9ACA2-1D86-4ADD-8AF0-C6272FCAD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2756"/>
            <a:ext cx="12183857" cy="628524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295F3F3-FFC8-46B7-B15E-F64A65387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568" y="51674"/>
            <a:ext cx="5347146" cy="1042164"/>
          </a:xfrm>
        </p:spPr>
        <p:txBody>
          <a:bodyPr>
            <a:normAutofit fontScale="90000"/>
          </a:bodyPr>
          <a:lstStyle/>
          <a:p>
            <a:r>
              <a:rPr lang="fr-FR" dirty="0">
                <a:solidFill>
                  <a:schemeClr val="bg2"/>
                </a:solidFill>
              </a:rPr>
              <a:t>Notre projet</a:t>
            </a:r>
            <a:br>
              <a:rPr lang="fr-FR" dirty="0">
                <a:solidFill>
                  <a:schemeClr val="bg2"/>
                </a:solidFill>
              </a:rPr>
            </a:br>
            <a:r>
              <a:rPr lang="fr-FR" sz="2700" dirty="0">
                <a:solidFill>
                  <a:schemeClr val="bg2"/>
                </a:solidFill>
              </a:rPr>
              <a:t>visualisation 3d</a:t>
            </a:r>
            <a:endParaRPr lang="fr-FR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154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4E0A83-FB79-4BFA-B53A-AE4B18AC0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composants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9606C-A07B-4139-97F2-67E393167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2CCA3F-D397-4081-9EDC-FE00595A6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02FE938-1586-4780-B61A-DD3B60BAB93C}" type="datetime1">
              <a:rPr lang="fr-FR" smtClean="0"/>
              <a:t>12/05/2021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52562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134</TotalTime>
  <Words>104</Words>
  <Application>Microsoft Office PowerPoint</Application>
  <PresentationFormat>Grand écran</PresentationFormat>
  <Paragraphs>30</Paragraphs>
  <Slides>17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Calibri</vt:lpstr>
      <vt:lpstr>Century Gothic</vt:lpstr>
      <vt:lpstr>Wingdings 3</vt:lpstr>
      <vt:lpstr>Secteur</vt:lpstr>
      <vt:lpstr>Spectrométrie Raman</vt:lpstr>
      <vt:lpstr>Sommaire</vt:lpstr>
      <vt:lpstr>Qu’est-ce raman ?</vt:lpstr>
      <vt:lpstr>Qu’est-ce raman ?  Le fonctionnement du spectromètre de raman </vt:lpstr>
      <vt:lpstr>Qu’est-ce raman ? L’élément utilisé et analysé </vt:lpstr>
      <vt:lpstr>Qu’est-ce raman ? Diagramme de niveaux d’énergie</vt:lpstr>
      <vt:lpstr>Notre projet Plan 2d</vt:lpstr>
      <vt:lpstr>Notre projet visualisation 3d</vt:lpstr>
      <vt:lpstr>composants</vt:lpstr>
      <vt:lpstr>Présentation PowerPoint</vt:lpstr>
      <vt:lpstr>Présentation PowerPoint</vt:lpstr>
      <vt:lpstr>Estimation du coût</vt:lpstr>
      <vt:lpstr>Risques Du spectromètre</vt:lpstr>
      <vt:lpstr>montage</vt:lpstr>
      <vt:lpstr>méthodologie</vt:lpstr>
      <vt:lpstr>Conclusion (plan pour réalisation) 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Spectrométrie Raman</dc:title>
  <dc:creator>Baiverlin Nicolas</dc:creator>
  <cp:lastModifiedBy>Baiverlin Nicolas</cp:lastModifiedBy>
  <cp:revision>14</cp:revision>
  <dcterms:created xsi:type="dcterms:W3CDTF">2021-05-11T19:58:02Z</dcterms:created>
  <dcterms:modified xsi:type="dcterms:W3CDTF">2021-05-12T14:23:32Z</dcterms:modified>
</cp:coreProperties>
</file>